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922020"/>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Aaditya Dalvi</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8th August </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https://github.com/Aaditya-Dalvi/Applied-Data-Science-Capstone/blob/course10/Data%20Wrangling.ipynb</a:t>
            </a:r>
            <a:endParaRPr lang="en-US" sz="2200" dirty="0">
              <a:solidFill>
                <a:srgbClr val="1C7DDB"/>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https://github.com/Aaditya-Dalvi/Applied-Data-Science-Capstone/blob/course10/EDA%20with%20Visualization%20Lab.ipynb</a:t>
            </a:r>
            <a:endParaRPr lang="en-US" sz="2200" dirty="0">
              <a:solidFill>
                <a:srgbClr val="1C7DDB"/>
              </a:solidFill>
              <a:latin typeface="Abadi" panose="020B0604020104020204" pitchFamily="34" charset="0"/>
            </a:endParaRPr>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https://github.com/Aaditya-Dalvi/Applied-Data-Science Capstone/blob/course10/EDA%20with%20SQL.ipynb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https://github.com/Aaditya-Dalvi/Applied-Data-Science-Capstone/blob/course10/Interactive%20Dashboard%20with%20Ploty%20Dash.py</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https://github.com/Aaditya-Dalvi/Applied-Data-Science-Capstone/blob/course10/Predictive%20Analysisis.ipynb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https://github.com/Aaditya-Dalvi/Applied-Data-Science-Capstone/blob/course10/Data%20Collection%20API%20Lab.ipynb</a:t>
            </a:r>
            <a:endParaRPr lang="en-US" sz="2200" dirty="0">
              <a:solidFill>
                <a:srgbClr val="1C7DDB"/>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https://github.com/Aaditya-Dalvi/Applied-Data-Science-Capstone/blob/course10/Data%20Collection%20with%20Web%20Scraping%20lab.ipynb</a:t>
            </a:r>
            <a:endParaRPr lang="en-US" sz="2200" dirty="0">
              <a:solidFill>
                <a:srgbClr val="1C7DDB"/>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9777</Words>
  <Application>WPS Presentation</Application>
  <PresentationFormat>Widescreen</PresentationFormat>
  <Paragraphs>350</Paragraphs>
  <Slides>46</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Yu Gothic UI</vt:lpstr>
      <vt:lpstr>Abadi</vt:lpstr>
      <vt:lpstr>Microsoft YaHei</vt:lpstr>
      <vt:lpstr>Arial Unicode MS</vt:lpstr>
      <vt:lpstr>Calibri</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201</cp:revision>
  <dcterms:created xsi:type="dcterms:W3CDTF">2021-04-29T18:58:00Z</dcterms:created>
  <dcterms:modified xsi:type="dcterms:W3CDTF">2023-08-07T13:54:55Z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E21A2295FD1541A78CABCC58D1FD4694_12</vt:lpwstr>
  </property>
  <property fmtid="{D5CDD505-2E9C-101B-9397-08002B2CF9AE}" pid="4" name="KSOProductBuildVer">
    <vt:lpwstr>1033-12.2.0.13110</vt:lpwstr>
  </property>
</Properties>
</file>